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612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SOUTHWEST PKWY / BOSTON LN
Intersection ID: 5147638
Cardinal Direction: N
Work Order ID: SG-20612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SOUTHWEST PKWY / BOSTON LN
Intersection ID: 5147638
Cardinal Direction: S
Work Order ID: SG-20612 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612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SOUTHWEST PKWY / BOSTON LN
Intersection ID: 5147638
Cardinal Direction: E
Work Order ID: SG-20612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612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SOUTHWEST PKWY / BOSTON LN
Intersection ID: 5147638
Cardinal Direction: W
Work Order ID: SG-20612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Signal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